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Desktop\Абелимпикс\20220519_1113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726998" y="1111097"/>
            <a:ext cx="5998193" cy="437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Елена\Desktop\Абелимпикс\IMG-20220519-WA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651" y="268756"/>
            <a:ext cx="4464496" cy="596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41984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</dc:creator>
  <cp:lastModifiedBy>Windows User</cp:lastModifiedBy>
  <cp:revision>1</cp:revision>
  <dcterms:created xsi:type="dcterms:W3CDTF">2022-06-29T05:05:05Z</dcterms:created>
  <dcterms:modified xsi:type="dcterms:W3CDTF">2022-06-29T05:08:16Z</dcterms:modified>
</cp:coreProperties>
</file>